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8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3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7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2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5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1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7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2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16F8D-CA17-4631-89D1-2C11D7AC6284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632E-CF20-4EFE-9B55-812EC6DE6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06"/>
            <a:ext cx="12192000" cy="58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959"/>
            <a:ext cx="12192000" cy="58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70"/>
            <a:ext cx="12192000" cy="5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10"/>
            <a:ext cx="12192000" cy="58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1"/>
            <a:ext cx="12192000" cy="58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98"/>
            <a:ext cx="12192000" cy="58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713"/>
            <a:ext cx="12192000" cy="58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70"/>
            <a:ext cx="12192000" cy="5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48"/>
            <a:ext cx="12192000" cy="5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9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422"/>
            <a:ext cx="12192000" cy="58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67"/>
            <a:ext cx="12192000" cy="58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385"/>
            <a:ext cx="12192000" cy="58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70"/>
            <a:ext cx="12192000" cy="58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70"/>
            <a:ext cx="12192000" cy="58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71"/>
            <a:ext cx="12192000" cy="5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86"/>
            <a:ext cx="12192000" cy="58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416"/>
            <a:ext cx="12192000" cy="58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486"/>
            <a:ext cx="12192000" cy="58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06"/>
            <a:ext cx="12192000" cy="58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7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18"/>
            <a:ext cx="12192000" cy="58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6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28"/>
            <a:ext cx="12192000" cy="583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087"/>
            <a:ext cx="12192000" cy="58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8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037"/>
            <a:ext cx="12192000" cy="58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Pontefract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Loftus</dc:creator>
  <cp:lastModifiedBy>Marc Loftus</cp:lastModifiedBy>
  <cp:revision>2</cp:revision>
  <dcterms:created xsi:type="dcterms:W3CDTF">2020-06-08T11:30:01Z</dcterms:created>
  <dcterms:modified xsi:type="dcterms:W3CDTF">2020-06-08T11:35:25Z</dcterms:modified>
</cp:coreProperties>
</file>