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5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5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0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9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2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9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7460-E3B8-4D8C-B65F-98661FC39479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88F5-4FD2-4871-B7A1-32EDC71DF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69"/>
            <a:ext cx="12192000" cy="58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38"/>
            <a:ext cx="12192000" cy="58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73"/>
            <a:ext cx="12192000" cy="58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69"/>
            <a:ext cx="12192000" cy="58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9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69"/>
            <a:ext cx="12192000" cy="58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22"/>
            <a:ext cx="12192000" cy="58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10"/>
            <a:ext cx="12192000" cy="58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49"/>
            <a:ext cx="12192000" cy="5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12192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98"/>
            <a:ext cx="12192000" cy="58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7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383"/>
            <a:ext cx="12192000" cy="57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9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28"/>
            <a:ext cx="12192000" cy="583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59"/>
            <a:ext cx="12192000" cy="58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44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71"/>
            <a:ext cx="12192000" cy="5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69"/>
            <a:ext cx="12192000" cy="58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822"/>
            <a:ext cx="12192000" cy="58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63"/>
            <a:ext cx="12192000" cy="57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370"/>
            <a:ext cx="12192000" cy="57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93"/>
            <a:ext cx="12192000" cy="58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69"/>
            <a:ext cx="12192000" cy="58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05"/>
            <a:ext cx="12192000" cy="58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81"/>
            <a:ext cx="12192000" cy="58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Pontefract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Loftus</dc:creator>
  <cp:lastModifiedBy>Marc Loftus</cp:lastModifiedBy>
  <cp:revision>2</cp:revision>
  <dcterms:created xsi:type="dcterms:W3CDTF">2020-06-08T11:13:52Z</dcterms:created>
  <dcterms:modified xsi:type="dcterms:W3CDTF">2020-06-08T11:18:50Z</dcterms:modified>
</cp:coreProperties>
</file>