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6B94-B018-4DD6-8D8C-DF18676D1BFF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ABB-2A78-41A3-A4BD-9450B0BD2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8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6B94-B018-4DD6-8D8C-DF18676D1BFF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4ABB-2A78-41A3-A4BD-9450B0BD2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8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LIST OF ACTIVITIES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u="sng" smtClean="0">
                <a:latin typeface="+mn-lt"/>
              </a:rPr>
              <a:t>Why do </a:t>
            </a:r>
            <a:r>
              <a:rPr lang="en-GB" altLang="en-US" b="1" u="sng" smtClean="0">
                <a:latin typeface="+mn-lt"/>
              </a:rPr>
              <a:t>enzymes</a:t>
            </a:r>
            <a:r>
              <a:rPr lang="en-GB" altLang="en-US" u="sng" smtClean="0">
                <a:latin typeface="+mn-lt"/>
              </a:rPr>
              <a:t> speed up reactions</a:t>
            </a:r>
            <a:r>
              <a:rPr lang="en-GB" altLang="en-US" smtClean="0">
                <a:latin typeface="+mn-lt"/>
              </a:rPr>
              <a:t>?</a:t>
            </a:r>
            <a:endParaRPr lang="en-GB" alt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6600" b="1" u="sng" smtClean="0">
                <a:solidFill>
                  <a:schemeClr val="bg1"/>
                </a:solidFill>
                <a:latin typeface="+mn-lt"/>
              </a:rPr>
              <a:t>RECAP QUIZ</a:t>
            </a:r>
            <a:endParaRPr lang="en-GB" altLang="en-US" sz="6600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5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u="sng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altLang="en-US" sz="3600" b="1" u="sng" smtClean="0">
                <a:solidFill>
                  <a:schemeClr val="bg1"/>
                </a:solidFill>
                <a:latin typeface="+mn-lt"/>
              </a:rPr>
            </a:br>
            <a:r>
              <a:rPr lang="en-GB" altLang="en-US" sz="6600" b="1" u="sng" smtClean="0">
                <a:solidFill>
                  <a:schemeClr val="bg1"/>
                </a:solidFill>
                <a:latin typeface="+mn-lt"/>
              </a:rPr>
              <a:t>TASK </a:t>
            </a:r>
            <a:br>
              <a:rPr lang="en-GB" altLang="en-US" sz="6600" b="1" u="sng" smtClean="0">
                <a:solidFill>
                  <a:schemeClr val="bg1"/>
                </a:solidFill>
                <a:latin typeface="+mn-lt"/>
              </a:rPr>
            </a:br>
            <a:endParaRPr lang="en-GB" altLang="en-US" sz="3600" b="1" u="sng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1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2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4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1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6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4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67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65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60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4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7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64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23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46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2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6600" b="1" u="sng" smtClean="0">
                <a:solidFill>
                  <a:schemeClr val="bg1"/>
                </a:solidFill>
                <a:latin typeface="+mn-lt"/>
              </a:rPr>
              <a:t>RECAP QUIZ</a:t>
            </a:r>
            <a:endParaRPr lang="en-GB" altLang="en-US" sz="6600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2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6000" b="1" u="sng" smtClean="0">
                <a:latin typeface="+mn-lt"/>
              </a:rPr>
              <a:t>BILE</a:t>
            </a:r>
            <a:endParaRPr lang="en-GB" altLang="en-US" sz="3600" b="1" u="sng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33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6000" b="1" u="sng" smtClean="0">
                <a:latin typeface="+mn-lt"/>
              </a:rPr>
              <a:t>BILE</a:t>
            </a:r>
            <a:endParaRPr lang="en-GB" altLang="en-US" sz="3600" b="1" u="sng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69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6000" b="1" u="sng" smtClean="0">
                <a:latin typeface="+mn-lt"/>
              </a:rPr>
              <a:t>STOMACH</a:t>
            </a:r>
            <a:endParaRPr lang="en-GB" altLang="en-US" sz="3600" b="1" u="sng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2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u="sng" smtClean="0">
                <a:latin typeface="+mn-lt"/>
              </a:rPr>
              <a:t>Let’s practice</a:t>
            </a:r>
            <a:r>
              <a:rPr lang="en-GB" sz="5400" smtClean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58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u="sng" smtClean="0">
                <a:latin typeface="+mn-lt"/>
              </a:rPr>
              <a:t>Let’s practice</a:t>
            </a:r>
            <a:r>
              <a:rPr lang="en-GB" sz="5400" smtClean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6600" b="1" u="sng" smtClean="0">
                <a:solidFill>
                  <a:schemeClr val="bg1"/>
                </a:solidFill>
                <a:latin typeface="+mn-lt"/>
              </a:rPr>
              <a:t>RECAP QUIZ</a:t>
            </a:r>
            <a:endParaRPr lang="en-GB" altLang="en-US" sz="6600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76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58523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62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07414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mtClean="0">
                <a:latin typeface="Calibri" panose="020F0502020204030204" pitchFamily="34" charset="0"/>
                <a:cs typeface="Calibri" panose="020F0502020204030204" pitchFamily="34" charset="0"/>
              </a:rPr>
              <a:t>Investigating the effect of pH on amylase activity.</a:t>
            </a:r>
            <a:endParaRPr lang="en-GB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7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mtClean="0">
                <a:latin typeface="Calibri" panose="020F0502020204030204" pitchFamily="34" charset="0"/>
                <a:cs typeface="Calibri" panose="020F0502020204030204" pitchFamily="34" charset="0"/>
              </a:rPr>
              <a:t>Investigating the effect of pH on amylase activity.</a:t>
            </a:r>
            <a:endParaRPr lang="en-GB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9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mtClean="0">
                <a:latin typeface="Calibri" panose="020F0502020204030204" pitchFamily="34" charset="0"/>
                <a:cs typeface="Calibri" panose="020F0502020204030204" pitchFamily="34" charset="0"/>
              </a:rPr>
              <a:t>Investigating the effect of pH on amylase activity.</a:t>
            </a:r>
            <a:endParaRPr lang="en-GB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1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Investigating the effect of pH on amylase activity.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71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OUTLINE METHOD</a:t>
            </a:r>
            <a:endParaRPr lang="en-GB" b="1" u="sng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39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4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1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49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65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4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2366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78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5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32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665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44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04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82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82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64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3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6537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00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060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3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657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111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529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114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237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572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046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928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20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63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9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8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+mn-lt"/>
              </a:rPr>
              <a:t>This is what happens at the </a:t>
            </a:r>
            <a:r>
              <a:rPr lang="en-GB" altLang="en-US" b="1" u="sng" smtClean="0">
                <a:latin typeface="+mn-lt"/>
              </a:rPr>
              <a:t>active site</a:t>
            </a:r>
            <a:endParaRPr lang="en-GB" altLang="en-US" b="1" u="sng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6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17</Paragraphs>
  <Slides>73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Calibri Light</vt:lpstr>
      <vt:lpstr>Office Theme</vt:lpstr>
      <vt:lpstr>LIST OF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what happens at the active site</vt:lpstr>
      <vt:lpstr>PowerPoint Presentation</vt:lpstr>
      <vt:lpstr>Why do enzymes speed up reactions?</vt:lpstr>
      <vt:lpstr>RECAP QUIZ</vt:lpstr>
      <vt:lpstr>PowerPoint Presentation</vt:lpstr>
      <vt:lpstr>PowerPoint Presentation</vt:lpstr>
      <vt:lpstr> TASK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QUIZ</vt:lpstr>
      <vt:lpstr>BILE</vt:lpstr>
      <vt:lpstr>BILE</vt:lpstr>
      <vt:lpstr>STOMACH</vt:lpstr>
      <vt:lpstr>Let’s practice…</vt:lpstr>
      <vt:lpstr>Let’s practice…</vt:lpstr>
      <vt:lpstr>RECAP QUIZ</vt:lpstr>
      <vt:lpstr>PowerPoint Presentation</vt:lpstr>
      <vt:lpstr>PowerPoint Presentation</vt:lpstr>
      <vt:lpstr>PowerPoint Presentation</vt:lpstr>
      <vt:lpstr>Investigating the effect of pH on amylase activity.</vt:lpstr>
      <vt:lpstr>Investigating the effect of pH on amylase activity.</vt:lpstr>
      <vt:lpstr>Investigating the effect of pH on amylase activity.</vt:lpstr>
      <vt:lpstr>Investigating the effect of pH on amylase activity.</vt:lpstr>
      <vt:lpstr>OUTLINE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Kings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OF ACTIVITIES</dc:title>
  <dc:creator>Helen Daly</dc:creator>
  <cp:lastModifiedBy>Helen Daly</cp:lastModifiedBy>
  <cp:revision>1</cp:revision>
  <dcterms:created xsi:type="dcterms:W3CDTF">2020-06-26T10:13:19Z</dcterms:created>
  <dcterms:modified xsi:type="dcterms:W3CDTF">2020-06-26T10:13:19Z</dcterms:modified>
</cp:coreProperties>
</file>