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1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1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2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2176-FFE0-4F6F-BCD2-C45DD804028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5D5C-B467-4727-B236-DCA627B1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2" t="15280" r="1912" b="11722"/>
          <a:stretch/>
        </p:blipFill>
        <p:spPr>
          <a:xfrm>
            <a:off x="324852" y="264695"/>
            <a:ext cx="11572191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31" t="14719" r="951" b="12686"/>
          <a:stretch/>
        </p:blipFill>
        <p:spPr>
          <a:xfrm>
            <a:off x="180109" y="365125"/>
            <a:ext cx="12052907" cy="58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0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10" t="14401" r="1309" b="13005"/>
          <a:stretch/>
        </p:blipFill>
        <p:spPr>
          <a:xfrm>
            <a:off x="-1" y="235526"/>
            <a:ext cx="12097815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2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88" t="15038" r="1131" b="13323"/>
          <a:stretch/>
        </p:blipFill>
        <p:spPr>
          <a:xfrm>
            <a:off x="0" y="166254"/>
            <a:ext cx="12088060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7" t="15038" r="1309" b="13005"/>
          <a:stretch/>
        </p:blipFill>
        <p:spPr>
          <a:xfrm>
            <a:off x="277091" y="365124"/>
            <a:ext cx="11774750" cy="577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13" t="15304" r="1706" b="14183"/>
          <a:stretch/>
        </p:blipFill>
        <p:spPr>
          <a:xfrm>
            <a:off x="31677" y="365125"/>
            <a:ext cx="12160323" cy="58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63" t="14890" r="1226" b="13446"/>
          <a:stretch/>
        </p:blipFill>
        <p:spPr>
          <a:xfrm>
            <a:off x="105507" y="365125"/>
            <a:ext cx="12014279" cy="57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4342" r="1282" b="13795"/>
          <a:stretch/>
        </p:blipFill>
        <p:spPr>
          <a:xfrm>
            <a:off x="158044" y="474133"/>
            <a:ext cx="11969729" cy="58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7" t="15120" r="1429" b="14054"/>
          <a:stretch/>
        </p:blipFill>
        <p:spPr>
          <a:xfrm>
            <a:off x="94569" y="478014"/>
            <a:ext cx="12002861" cy="5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69" t="15120" r="1283" b="14313"/>
          <a:stretch/>
        </p:blipFill>
        <p:spPr>
          <a:xfrm>
            <a:off x="124178" y="155398"/>
            <a:ext cx="11981043" cy="57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4" t="15120" r="1720" b="14313"/>
          <a:stretch/>
        </p:blipFill>
        <p:spPr>
          <a:xfrm>
            <a:off x="203199" y="722488"/>
            <a:ext cx="11924968" cy="58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06" t="15954" r="1055" b="11349"/>
          <a:stretch/>
        </p:blipFill>
        <p:spPr>
          <a:xfrm>
            <a:off x="228600" y="204536"/>
            <a:ext cx="11904348" cy="585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5379" r="699" b="13276"/>
          <a:stretch/>
        </p:blipFill>
        <p:spPr>
          <a:xfrm>
            <a:off x="124178" y="474133"/>
            <a:ext cx="12188708" cy="5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98" t="14860" r="845" b="13796"/>
          <a:stretch/>
        </p:blipFill>
        <p:spPr>
          <a:xfrm>
            <a:off x="135465" y="138466"/>
            <a:ext cx="12006111" cy="58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69" t="14601" r="990" b="14054"/>
          <a:stretch/>
        </p:blipFill>
        <p:spPr>
          <a:xfrm>
            <a:off x="180622" y="270933"/>
            <a:ext cx="11956781" cy="57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7" t="15120" r="1136" b="13535"/>
          <a:stretch/>
        </p:blipFill>
        <p:spPr>
          <a:xfrm>
            <a:off x="146756" y="214488"/>
            <a:ext cx="11942577" cy="58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6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1" t="15379" r="1574" b="13535"/>
          <a:stretch/>
        </p:blipFill>
        <p:spPr>
          <a:xfrm>
            <a:off x="270934" y="144109"/>
            <a:ext cx="11809829" cy="57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0" t="15120" r="991" b="14054"/>
          <a:stretch/>
        </p:blipFill>
        <p:spPr>
          <a:xfrm>
            <a:off x="270934" y="149754"/>
            <a:ext cx="11784488" cy="56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0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3" t="15639" r="1282" b="13535"/>
          <a:stretch/>
        </p:blipFill>
        <p:spPr>
          <a:xfrm>
            <a:off x="124177" y="365125"/>
            <a:ext cx="11873983" cy="56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31" t="14601" r="1137" b="13275"/>
          <a:stretch/>
        </p:blipFill>
        <p:spPr>
          <a:xfrm>
            <a:off x="146755" y="282222"/>
            <a:ext cx="12055068" cy="5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7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7" t="15640" r="1136" b="13016"/>
          <a:stretch/>
        </p:blipFill>
        <p:spPr>
          <a:xfrm>
            <a:off x="279732" y="365125"/>
            <a:ext cx="11748707" cy="57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4601" r="1282" b="13535"/>
          <a:stretch/>
        </p:blipFill>
        <p:spPr>
          <a:xfrm>
            <a:off x="225778" y="620888"/>
            <a:ext cx="11807973" cy="57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909" t="14967" r="405" b="14473"/>
          <a:stretch/>
        </p:blipFill>
        <p:spPr>
          <a:xfrm>
            <a:off x="-1" y="180474"/>
            <a:ext cx="12157645" cy="57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0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7" t="14861" r="1429" b="12757"/>
          <a:stretch/>
        </p:blipFill>
        <p:spPr>
          <a:xfrm>
            <a:off x="208298" y="553154"/>
            <a:ext cx="11775404" cy="58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69" t="14860" r="553" b="13276"/>
          <a:stretch/>
        </p:blipFill>
        <p:spPr>
          <a:xfrm>
            <a:off x="225778" y="553155"/>
            <a:ext cx="11862869" cy="57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9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4860" r="844" b="13017"/>
          <a:stretch/>
        </p:blipFill>
        <p:spPr>
          <a:xfrm>
            <a:off x="248356" y="365125"/>
            <a:ext cx="11866087" cy="57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3" t="14342" r="1282" b="13016"/>
          <a:stretch/>
        </p:blipFill>
        <p:spPr>
          <a:xfrm>
            <a:off x="158045" y="643467"/>
            <a:ext cx="1176854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6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1" t="14601" r="845" b="13017"/>
          <a:stretch/>
        </p:blipFill>
        <p:spPr>
          <a:xfrm>
            <a:off x="293512" y="365125"/>
            <a:ext cx="11733743" cy="57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4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6" t="14860" r="845" b="12498"/>
          <a:stretch/>
        </p:blipFill>
        <p:spPr>
          <a:xfrm>
            <a:off x="237067" y="365125"/>
            <a:ext cx="11717091" cy="57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2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5379" r="1428" b="13535"/>
          <a:stretch/>
        </p:blipFill>
        <p:spPr>
          <a:xfrm>
            <a:off x="169333" y="144109"/>
            <a:ext cx="11898347" cy="57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5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7" t="14860" r="990" b="13276"/>
          <a:stretch/>
        </p:blipFill>
        <p:spPr>
          <a:xfrm>
            <a:off x="180623" y="274814"/>
            <a:ext cx="11869354" cy="57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9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5120" r="1136" b="13275"/>
          <a:stretch/>
        </p:blipFill>
        <p:spPr>
          <a:xfrm>
            <a:off x="169333" y="365125"/>
            <a:ext cx="11910132" cy="57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26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69" t="14860" r="1137" b="13276"/>
          <a:stretch/>
        </p:blipFill>
        <p:spPr>
          <a:xfrm>
            <a:off x="180622" y="365125"/>
            <a:ext cx="11888032" cy="57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2" t="13899" r="1290" b="13104"/>
          <a:stretch/>
        </p:blipFill>
        <p:spPr>
          <a:xfrm>
            <a:off x="204537" y="365125"/>
            <a:ext cx="12018938" cy="59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8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69" t="14861" r="1283" b="12757"/>
          <a:stretch/>
        </p:blipFill>
        <p:spPr>
          <a:xfrm>
            <a:off x="191911" y="365124"/>
            <a:ext cx="11782069" cy="57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9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3" t="14601" r="1282" b="13535"/>
          <a:stretch/>
        </p:blipFill>
        <p:spPr>
          <a:xfrm>
            <a:off x="203201" y="270932"/>
            <a:ext cx="11919192" cy="58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67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4860" r="1136" b="13796"/>
          <a:stretch/>
        </p:blipFill>
        <p:spPr>
          <a:xfrm>
            <a:off x="316089" y="138466"/>
            <a:ext cx="11768735" cy="56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68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4342" r="844" b="13016"/>
          <a:stretch/>
        </p:blipFill>
        <p:spPr>
          <a:xfrm>
            <a:off x="237067" y="365125"/>
            <a:ext cx="11758349" cy="57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37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31" t="14601" r="1137" b="12756"/>
          <a:stretch/>
        </p:blipFill>
        <p:spPr>
          <a:xfrm>
            <a:off x="124177" y="541866"/>
            <a:ext cx="12084267" cy="59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6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3" t="15379" r="1137" b="13016"/>
          <a:stretch/>
        </p:blipFill>
        <p:spPr>
          <a:xfrm>
            <a:off x="124178" y="598310"/>
            <a:ext cx="12076654" cy="58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8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1" t="14860" r="1283" b="13276"/>
          <a:stretch/>
        </p:blipFill>
        <p:spPr>
          <a:xfrm>
            <a:off x="158045" y="365124"/>
            <a:ext cx="12032954" cy="58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4861" r="1136" b="12757"/>
          <a:stretch/>
        </p:blipFill>
        <p:spPr>
          <a:xfrm>
            <a:off x="214489" y="474134"/>
            <a:ext cx="11904881" cy="58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7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69" t="15120" r="1137" b="13275"/>
          <a:stretch/>
        </p:blipFill>
        <p:spPr>
          <a:xfrm>
            <a:off x="225778" y="699911"/>
            <a:ext cx="11822738" cy="57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4" t="14860" r="844" b="12498"/>
          <a:stretch/>
        </p:blipFill>
        <p:spPr>
          <a:xfrm>
            <a:off x="180622" y="365125"/>
            <a:ext cx="11896234" cy="58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96" t="14728" r="1290" b="13935"/>
          <a:stretch/>
        </p:blipFill>
        <p:spPr>
          <a:xfrm>
            <a:off x="297221" y="365125"/>
            <a:ext cx="11894779" cy="57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63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2" t="15120" r="991" b="11978"/>
          <a:stretch/>
        </p:blipFill>
        <p:spPr>
          <a:xfrm>
            <a:off x="169333" y="451556"/>
            <a:ext cx="11882579" cy="58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34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0" t="14860" r="991" b="13017"/>
          <a:stretch/>
        </p:blipFill>
        <p:spPr>
          <a:xfrm>
            <a:off x="248356" y="365125"/>
            <a:ext cx="11824451" cy="57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2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7" t="15639" r="1136" b="13794"/>
          <a:stretch/>
        </p:blipFill>
        <p:spPr>
          <a:xfrm>
            <a:off x="237067" y="365124"/>
            <a:ext cx="11831311" cy="56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7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7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96" t="15280" r="1290" b="13105"/>
          <a:stretch/>
        </p:blipFill>
        <p:spPr>
          <a:xfrm>
            <a:off x="204537" y="365125"/>
            <a:ext cx="11774436" cy="571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10" t="14401" r="1130" b="12686"/>
          <a:stretch/>
        </p:blipFill>
        <p:spPr>
          <a:xfrm>
            <a:off x="249382" y="365125"/>
            <a:ext cx="11864556" cy="58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88" t="14082" r="1131" b="12049"/>
          <a:stretch/>
        </p:blipFill>
        <p:spPr>
          <a:xfrm>
            <a:off x="277091" y="365125"/>
            <a:ext cx="11990031" cy="60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7" t="14065" r="1314" b="12417"/>
          <a:stretch/>
        </p:blipFill>
        <p:spPr>
          <a:xfrm>
            <a:off x="207818" y="235527"/>
            <a:ext cx="11748658" cy="5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Kings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Roberts</dc:creator>
  <cp:lastModifiedBy>Fiona Roberts</cp:lastModifiedBy>
  <cp:revision>7</cp:revision>
  <dcterms:created xsi:type="dcterms:W3CDTF">2020-06-21T15:19:40Z</dcterms:created>
  <dcterms:modified xsi:type="dcterms:W3CDTF">2020-06-21T15:59:54Z</dcterms:modified>
</cp:coreProperties>
</file>