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95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96" r:id="rId17"/>
    <p:sldId id="297" r:id="rId18"/>
    <p:sldId id="298" r:id="rId19"/>
    <p:sldId id="299" r:id="rId20"/>
    <p:sldId id="300" r:id="rId21"/>
    <p:sldId id="30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2" r:id="rId39"/>
    <p:sldId id="303" r:id="rId40"/>
    <p:sldId id="30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EBB27-F8B1-4B54-81CE-64FCB756F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C4E7C-5435-43D7-91A3-61AD1D2E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834EB-7CC5-4F4D-BB2F-299359D9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A87A-266D-4BD8-8770-79EF08D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906E-3CC1-4235-87A9-94906E48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3BB8-0B73-4006-A4BA-B7738EFB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1F380-A2D6-43AF-93EC-0E8BF0820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F0636-C632-4CAD-A72F-EFF7847A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6E64-1595-4BA7-994E-2F3988AE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E2CDC-7BD2-45A9-A1BE-65C298F0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2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1C976-FEFF-43E8-AE53-2A66B7B09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884BDF-29AB-412E-BC0B-682E966A7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AEF3-B33B-4ECD-A017-AB70C863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3EF29-5469-4385-B51E-F0F5AC96E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66D9A-A5E5-49D3-A70E-DF7CC24E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5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29E5-20E6-4C6C-BE5F-CEACFF4E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A65-2544-4243-B4BD-828436BA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9BA6-5B4C-415C-ACDF-9345C650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625FE-82E8-461E-AA25-13709B1F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32D2-5713-43A9-8D9F-2163237F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34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694FA-899C-4D42-B7FF-0F09AAD0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422F9-32EE-4135-9445-0F3CA935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7FA1-663B-42F2-BC13-D996723A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04483-559E-41E9-A44D-9F0FCDE9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1D472-FEEF-40FA-AD4A-5F544DE7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4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2267-C1F1-4E2F-96A5-113852AA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DDCD-9444-495D-B105-1F110A32A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1219C-A3B2-4C75-8DC8-5362D78AD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3B99F-87A6-4B2E-917F-669DE9FD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1EC34-A459-4EB6-B00F-F51A95CD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33CDE-0D67-48B0-B47D-EE637D0D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09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89E3-B951-49CA-B36B-07D4D751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36487-88A9-4594-A308-279A6A2E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81D13-B535-4209-8C14-7A94784DF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67F52-86CD-4F0A-B575-E42951947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CE1F0-40D6-45E7-B3C9-886DE40CE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ACDC7-84C3-4BBD-8649-7A470B84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D5A6E-9191-4C39-AFA7-EDC18BE5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6F700-33E5-43E3-840D-A29AC923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4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C9DF-1639-4FE8-8EDE-8B4857E8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23C84-CDE8-47C6-ABF7-239964D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A2438-A5BE-4A6B-92BD-31EF7A91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94B73-C4FC-4DDE-B4AC-3C4950AD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3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4FB71-36C1-488E-A02E-8E79C033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19FF3-7D57-40DE-BCAF-75E540C9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3BAFE-4A5A-472B-AEA0-2409807C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7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DAC9-025F-4562-B489-69836FFA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F295-9FC0-4D29-AEA2-FB4AF734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EDB48-CD64-4EAD-89FC-19002A1F5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77C9D-9AC2-4CFE-B219-F845B991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D808-52A2-4CA6-A7BF-759B6815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CC1E-84F2-49D1-8950-C5FD8670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9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99FA-0D60-4253-BD00-19F105F1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1D5C7-03C4-4F28-9880-AF982890B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FF273-6687-4D67-9F90-205C7C79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F8F4C-CBF4-44D8-BCBF-2CFFDDEB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2C1AB-C4A5-4467-9C64-BC1E99BF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EB7B2-4D7C-4A88-932F-054ED434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8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842A3-CDBC-4AE0-B66C-B8ED4281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8426-60FE-40A9-9B92-D05A8CED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BD19-E9E7-4C31-BFD8-5C214D95F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C7DC7-5B17-4D91-96E4-06D32542746D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1121-3F98-4A4C-A722-FFACB1EF5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7941-34E9-4226-B537-C0AC2544B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61B9-6F48-4574-B0D0-B776E1BB5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7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FA2FB-E05A-4324-9BBC-578F6626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449"/>
            <a:ext cx="12192000" cy="58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E1E0B-D636-49DC-A2F4-085ABED3F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657"/>
            <a:ext cx="12192000" cy="5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9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C48BC-2E1C-4649-8D9E-DAB7255B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30"/>
            <a:ext cx="12192000" cy="58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67668-65B3-40AF-8B23-A407FD9E2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760"/>
            <a:ext cx="12192000" cy="5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33BFE5-FC61-4AA3-8784-3F4090FE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498"/>
            <a:ext cx="12192000" cy="58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25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45D47-44BC-458B-9D6E-C485208FB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82"/>
            <a:ext cx="12192000" cy="58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BE877-43E7-47CC-9793-E5E5C94B7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02"/>
            <a:ext cx="12192000" cy="58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B467D-89B1-45A2-A539-11F9E6FF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68"/>
            <a:ext cx="12192000" cy="58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E897B-4277-4EF5-B4F6-A9D5C0AF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22"/>
            <a:ext cx="12192000" cy="58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1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1F00F-B347-44A1-B56C-612C3DAE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66"/>
            <a:ext cx="12192000" cy="58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8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90790-92E5-4378-9C9D-64F04FDD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06"/>
            <a:ext cx="12192000" cy="58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991A5-FB0B-4E90-823B-7EEEC38E9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329"/>
            <a:ext cx="12192000" cy="58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B52C8-AAE0-4E78-8BB3-CE63543F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705"/>
            <a:ext cx="12192000" cy="58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5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C3156-E352-4C46-99C3-390029D87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06"/>
            <a:ext cx="12192000" cy="58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5ED8D-7AB1-4C36-A7FF-E3E97D797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37"/>
            <a:ext cx="12192000" cy="58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9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6F9EC-B1DA-4153-8210-E09F3B0D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62"/>
            <a:ext cx="12192000" cy="5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3738D-7569-40FF-8BDD-E8FFC323A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86"/>
            <a:ext cx="12192000" cy="5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87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846AB-7A7F-4906-986F-F4E3C29B7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49"/>
            <a:ext cx="12192000" cy="58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4DDF7-EAD0-4FFE-B4B9-FF7B471B5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674"/>
            <a:ext cx="12192000" cy="58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0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C7917-F772-44B4-A32E-57F0BE26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48"/>
            <a:ext cx="12192000" cy="58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9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BDC03-1A10-4F10-889B-3BFD9DDE0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70"/>
            <a:ext cx="12192000" cy="58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59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DB450-AC39-4E6B-B00D-ADFCDACF7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948"/>
            <a:ext cx="12192000" cy="5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7E1792-676D-4801-B106-4E0DA8E80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07"/>
            <a:ext cx="12192000" cy="57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14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C85F8-773F-4F75-8128-6530A5240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84"/>
            <a:ext cx="12192000" cy="58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1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4D1851-6E0C-4881-BD77-C5A62255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15"/>
            <a:ext cx="12192000" cy="58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FFFB4-E617-4ECF-AB7D-2BC6EB0C1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06"/>
            <a:ext cx="12192000" cy="58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95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531B6-78C9-4284-837D-0927C78DC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417"/>
            <a:ext cx="12192000" cy="58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99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C3E38-3543-4001-8846-64BB678F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62"/>
            <a:ext cx="12192000" cy="5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02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2DF07-98B6-4B21-B625-75B42A23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184"/>
            <a:ext cx="12192000" cy="58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0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9172A-75B2-4B5B-A402-611EC095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49"/>
            <a:ext cx="12192000" cy="58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1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304D9-A053-4C30-97D5-3FF4495D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266"/>
            <a:ext cx="12192000" cy="5881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9E942-3C76-4CEF-AF19-13CF43E75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86"/>
            <a:ext cx="12192000" cy="5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06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B92EE-2F37-443A-A318-438253C7C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98"/>
            <a:ext cx="12192000" cy="585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83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2FE8A-D90C-4B5E-AD20-8B9F540E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94"/>
            <a:ext cx="12192000" cy="5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D395B6-B078-45AE-991B-BBA0D0D2D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30"/>
            <a:ext cx="12192000" cy="58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03749-2550-4C9A-847F-C1D6CBDF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17"/>
            <a:ext cx="12192000" cy="58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2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527E1-C565-42A2-8FD7-03F8B082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49"/>
            <a:ext cx="12192000" cy="58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DF72F-9754-485A-A63A-AAD7769E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867"/>
            <a:ext cx="12192000" cy="58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5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37B36-C570-4A64-A1F6-4E15BE0BA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06"/>
            <a:ext cx="12192000" cy="58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85837-1CBE-4F21-BE5F-36715180B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810"/>
            <a:ext cx="12192000" cy="58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43C49-1AD9-4C7D-8734-7389B3B39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25"/>
            <a:ext cx="12192000" cy="58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Loftus</dc:creator>
  <cp:lastModifiedBy>Marc Loftus</cp:lastModifiedBy>
  <cp:revision>5</cp:revision>
  <dcterms:created xsi:type="dcterms:W3CDTF">2020-07-06T10:35:58Z</dcterms:created>
  <dcterms:modified xsi:type="dcterms:W3CDTF">2020-07-06T11:01:30Z</dcterms:modified>
</cp:coreProperties>
</file>